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9" autoAdjust="0"/>
    <p:restoredTop sz="94660"/>
  </p:normalViewPr>
  <p:slideViewPr>
    <p:cSldViewPr snapToGrid="0">
      <p:cViewPr varScale="1">
        <p:scale>
          <a:sx n="89" d="100"/>
          <a:sy n="89" d="100"/>
        </p:scale>
        <p:origin x="84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6F6BB9-B4FC-145B-A3AA-EA190F0400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21A5F54-7CA9-0361-1CFA-93F07A09DF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29FD5D7-BFE8-CA96-589E-7AAA03330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AF8E2E-7BDD-8556-411F-70D365E8B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7629AF-11B4-9A95-1966-65202F8BF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763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48A4D4-A837-71E2-062B-DDE3B88FF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B915868-477C-9F46-E5F1-39013E7289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5052DF-BB1C-9BEC-3D04-5CAF2304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711A19-CB7B-9399-7282-EC43D47C2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3F2B584-1C51-EAD4-0AE9-88D09EB7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5881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ED89D53-FDF1-BFA4-73F6-742DB72035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7C4EAF7-592D-1999-3FAA-9AB2156D15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47A3BE-D017-C6C1-5894-DE97C9D08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1F6CE2-9599-0864-E4A0-62A886C0F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30EAD1-39E2-0302-FA49-2D6EA0276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9867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BDFB1D-C841-C1E4-275D-3423A4C5F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29749D-79CC-5EDD-722D-ACCB0E124E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788486-6734-59E0-AE05-238A609C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FF06B1-5FC5-A383-19EC-C18BAFF04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ADF2A5-43E4-0DF5-5127-657B0EA81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8403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C3D628-EE3C-E844-EC5D-055CE28D2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666875-5A39-B9D5-DA12-1DADFAF2E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1FF807-E5D0-3169-7C11-91DD5B3E5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E254797-1BDE-003C-E55B-511E0759F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2FDC8FD-953D-F0A4-63F0-48A14E402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5465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5309C3-E218-3FD1-4A01-C8B8B9BC2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92F1C5-D9D9-7417-2BB2-DDA6517ECF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F6750CF-62F8-E8BE-C58C-5A62928C3C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5607090-E211-F91C-3323-81EDFBC37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E6F0EA2-E782-37B5-99FC-8FF298854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42E427-2107-DDC4-2A3F-274ED31C6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817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5F483C-DADE-3D89-A28D-3CC0BA615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9AB9AD1-44D6-6F70-A3E7-9E8082E8B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D6F805-85A7-C18D-B32E-A0871A24F4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D538040-424E-7D30-6C55-2A00C5281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2FF4B09-848D-4A71-C4B1-91EDE1912F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70668F2-74F9-99F6-AF6D-B3028CF27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2904868-DEAF-1FF0-24FD-EF29243AE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5F3A2F2-0418-8750-1F07-48EBA4513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6172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FE4C44-93E2-6812-E020-AB290B159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4AF868E-9286-D45F-110D-DC4F30E23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836FADA-F58D-5C07-2599-C93B43C29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D6DB971-468C-A6B3-3EF8-AA311B960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3330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BA1DBAF-0274-D82D-3A76-3EAF3EC9D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BB56091-377C-982A-DA7D-4F4D72F86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BAA74E3-2D83-DFEB-DD00-DBCCC788C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5449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B7EFC7-C695-4E12-52C9-DE0C09AFF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F9984C-BEC4-7B34-1260-2F922BF4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8FB82EB-20C6-2452-D443-4FB55520B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A8A19A5-8E23-5CD0-004E-E7B5A6F5F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67EFDD-3C2E-A0C8-8B13-2AC75C5FD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7943B40-3AA4-6130-9896-3D1A23C70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7000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4309F3-0B0F-5DE6-C12E-4A380B2E3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1B1105C-AFB8-60BA-3D19-51E8A496E2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1DC274B-2AC4-0D38-2C82-2A1B4A1006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F6183B5-A803-1215-5E93-0491CE2A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DDED25-85D9-38ED-29F4-7FD622327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381CD4-E136-CBD9-07F5-03F45B9F9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4815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C81A14-1EA2-ED8E-0E0D-67B8BAE47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BA781B-CBBD-B0E6-F890-272C4FD6F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B2EBE3-91A2-DBBD-494C-3E7CBA9846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03DD32-8D94-49C3-9EAD-893F1ED6BF7E}" type="datetimeFigureOut">
              <a:rPr lang="ru-RU" smtClean="0"/>
              <a:t>11.05.2025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CB927F-44A7-8428-B915-44646EAA6C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CE1BD0-2BD6-C563-919C-7403DFD2DB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7ADBB1-04D0-4FA1-9AA1-CA408DE49D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792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644DEC-BD7D-0EDC-9459-13AABA23B9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0171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Телеграмм – бот для регистрации на олимпиаду «</a:t>
            </a:r>
            <a:r>
              <a:rPr lang="ru-RU" b="1" dirty="0" err="1"/>
              <a:t>Финатлон</a:t>
            </a:r>
            <a:r>
              <a:rPr lang="ru-RU" b="1" dirty="0"/>
              <a:t>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C8EA4C7-C34C-2892-B4C0-FBD64EF1C9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4918" y="5678264"/>
            <a:ext cx="9144000" cy="917985"/>
          </a:xfrm>
        </p:spPr>
        <p:txBody>
          <a:bodyPr>
            <a:normAutofit/>
          </a:bodyPr>
          <a:lstStyle/>
          <a:p>
            <a:pPr algn="r"/>
            <a:r>
              <a:rPr lang="ru-RU" sz="1600" dirty="0"/>
              <a:t>Презентацию выполнили студенты группы 241-337</a:t>
            </a:r>
            <a:br>
              <a:rPr lang="ru-RU" sz="1600" dirty="0"/>
            </a:br>
            <a:r>
              <a:rPr lang="ru-RU" sz="1600" dirty="0"/>
              <a:t>Шишкина Дарья</a:t>
            </a:r>
            <a:br>
              <a:rPr lang="ru-RU" sz="1600" dirty="0"/>
            </a:br>
            <a:r>
              <a:rPr lang="ru-RU" sz="1600" dirty="0"/>
              <a:t>Воробьева Вероника</a:t>
            </a:r>
          </a:p>
        </p:txBody>
      </p:sp>
    </p:spTree>
    <p:extLst>
      <p:ext uri="{BB962C8B-B14F-4D97-AF65-F5344CB8AC3E}">
        <p14:creationId xmlns:p14="http://schemas.microsoft.com/office/powerpoint/2010/main" val="3975416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062BC2-AE6C-23E1-EE5E-DC679DE24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9826"/>
            <a:ext cx="10515600" cy="1325563"/>
          </a:xfrm>
        </p:spPr>
        <p:txBody>
          <a:bodyPr/>
          <a:lstStyle/>
          <a:p>
            <a:r>
              <a:rPr lang="ru-RU" b="1" dirty="0"/>
              <a:t>Цели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A4786B-5464-9025-FD0F-54C47BC9E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40255"/>
            <a:ext cx="8085268" cy="2794784"/>
          </a:xfrm>
        </p:spPr>
        <p:txBody>
          <a:bodyPr>
            <a:normAutofit/>
          </a:bodyPr>
          <a:lstStyle/>
          <a:p>
            <a:pPr algn="l">
              <a:buNone/>
            </a:pPr>
            <a:r>
              <a:rPr lang="ru-RU" sz="2400" b="0" i="0" dirty="0">
                <a:solidFill>
                  <a:srgbClr val="404040"/>
                </a:solidFill>
                <a:effectLst/>
                <a:latin typeface="DeepSeek-CJK-patch"/>
              </a:rPr>
              <a:t>Создать удобного </a:t>
            </a:r>
            <a:r>
              <a:rPr lang="ru-RU" sz="2400" b="0" i="0" dirty="0" err="1">
                <a:solidFill>
                  <a:srgbClr val="404040"/>
                </a:solidFill>
                <a:effectLst/>
                <a:latin typeface="DeepSeek-CJK-patch"/>
              </a:rPr>
              <a:t>Telegram</a:t>
            </a:r>
            <a:r>
              <a:rPr lang="ru-RU" sz="2400" b="0" i="0" dirty="0">
                <a:solidFill>
                  <a:srgbClr val="404040"/>
                </a:solidFill>
                <a:effectLst/>
                <a:latin typeface="DeepSeek-CJK-patch"/>
              </a:rPr>
              <a:t>-бота для автоматизации регистрации участников на олимпиаду "</a:t>
            </a:r>
            <a:r>
              <a:rPr lang="ru-RU" sz="2400" b="0" i="0" dirty="0" err="1">
                <a:solidFill>
                  <a:srgbClr val="404040"/>
                </a:solidFill>
                <a:effectLst/>
                <a:latin typeface="DeepSeek-CJK-patch"/>
              </a:rPr>
              <a:t>Финатлон</a:t>
            </a:r>
            <a:r>
              <a:rPr lang="ru-RU" sz="2400" b="0" i="0" dirty="0">
                <a:solidFill>
                  <a:srgbClr val="404040"/>
                </a:solidFill>
                <a:effectLst/>
                <a:latin typeface="DeepSeek-CJK-patch"/>
              </a:rPr>
              <a:t>", чтобы: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404040"/>
                </a:solidFill>
                <a:effectLst/>
                <a:latin typeface="DeepSeek-CJK-patch"/>
              </a:rPr>
              <a:t>Упростить процесс подачи заявок.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404040"/>
                </a:solidFill>
                <a:effectLst/>
                <a:latin typeface="DeepSeek-CJK-patch"/>
              </a:rPr>
              <a:t>Снизить нагрузку на организаторов.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ru-RU" sz="2400" b="0" i="0" dirty="0">
                <a:solidFill>
                  <a:srgbClr val="404040"/>
                </a:solidFill>
                <a:effectLst/>
                <a:latin typeface="DeepSeek-CJK-patch"/>
              </a:rPr>
              <a:t>Минимизировать ошибки при заполнении данных.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214635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6D0E05-7E9F-71DD-1C17-54B8D601A4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A2E7CB-2518-E188-9134-A1FE2D754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3234"/>
            <a:ext cx="10515600" cy="1325563"/>
          </a:xfrm>
        </p:spPr>
        <p:txBody>
          <a:bodyPr/>
          <a:lstStyle/>
          <a:p>
            <a:r>
              <a:rPr lang="ru-RU" b="1" dirty="0"/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92F6E7A-5B26-E328-CA92-5F3D8ECDA4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4025" y="2325389"/>
            <a:ext cx="10083950" cy="3749039"/>
          </a:xfrm>
        </p:spPr>
        <p:txBody>
          <a:bodyPr>
            <a:normAutofit fontScale="77500" lnSpcReduction="20000"/>
          </a:bodyPr>
          <a:lstStyle/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ru-RU" b="1" i="0" dirty="0">
                <a:solidFill>
                  <a:srgbClr val="404040"/>
                </a:solidFill>
                <a:effectLst/>
                <a:latin typeface="DeepSeek-CJK-patch"/>
              </a:rPr>
              <a:t>Анализ требований:</a:t>
            </a:r>
            <a:endParaRPr lang="ru-RU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Изучить процесс регистрации на олимпиаду.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Определить необходимые данные от участников (ФИО, школа, класс, контакты и т. д.).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b="1" i="0" dirty="0">
                <a:solidFill>
                  <a:srgbClr val="404040"/>
                </a:solidFill>
                <a:effectLst/>
                <a:latin typeface="DeepSeek-CJK-patch"/>
              </a:rPr>
              <a:t>Разработка архитектуры бота:</a:t>
            </a:r>
            <a:endParaRPr lang="ru-RU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Выбор технологий (Python + </a:t>
            </a:r>
            <a:r>
              <a:rPr lang="ru-RU" b="0" i="0" dirty="0" err="1">
                <a:solidFill>
                  <a:srgbClr val="404040"/>
                </a:solidFill>
                <a:effectLst/>
                <a:latin typeface="DeepSeek-CJK-patch"/>
              </a:rPr>
              <a:t>aiogram</a:t>
            </a: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/</a:t>
            </a:r>
            <a:r>
              <a:rPr lang="ru-RU" b="0" i="0" dirty="0" err="1">
                <a:solidFill>
                  <a:srgbClr val="404040"/>
                </a:solidFill>
                <a:effectLst/>
                <a:latin typeface="DeepSeek-CJK-patch"/>
              </a:rPr>
              <a:t>pyTelegramBotAPI</a:t>
            </a: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).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Проектирование базы данных (</a:t>
            </a:r>
            <a:r>
              <a:rPr lang="ru-RU" b="0" i="0" dirty="0" err="1">
                <a:solidFill>
                  <a:srgbClr val="404040"/>
                </a:solidFill>
                <a:effectLst/>
                <a:latin typeface="DeepSeek-CJK-patch"/>
              </a:rPr>
              <a:t>SQLite</a:t>
            </a: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/</a:t>
            </a:r>
            <a:r>
              <a:rPr lang="ru-RU" b="0" i="0" dirty="0" err="1">
                <a:solidFill>
                  <a:srgbClr val="404040"/>
                </a:solidFill>
                <a:effectLst/>
                <a:latin typeface="DeepSeek-CJK-patch"/>
              </a:rPr>
              <a:t>PostgreSQL</a:t>
            </a: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).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b="1" i="0" dirty="0">
                <a:solidFill>
                  <a:srgbClr val="404040"/>
                </a:solidFill>
                <a:effectLst/>
                <a:latin typeface="DeepSeek-CJK-patch"/>
              </a:rPr>
              <a:t>Реализация функционала:</a:t>
            </a:r>
            <a:endParaRPr lang="ru-RU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Регистрация пользователей.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Проверка введённых данных.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Уведомления о статусе заявки.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b="1" i="0" dirty="0">
                <a:solidFill>
                  <a:srgbClr val="404040"/>
                </a:solidFill>
                <a:effectLst/>
                <a:latin typeface="DeepSeek-CJK-patch"/>
              </a:rPr>
              <a:t>Тестирование и доработка:</a:t>
            </a:r>
            <a:endParaRPr lang="ru-RU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Проверка корректности работы.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Исправление ошибок.</a:t>
            </a:r>
          </a:p>
        </p:txBody>
      </p:sp>
    </p:spTree>
    <p:extLst>
      <p:ext uri="{BB962C8B-B14F-4D97-AF65-F5344CB8AC3E}">
        <p14:creationId xmlns:p14="http://schemas.microsoft.com/office/powerpoint/2010/main" val="2281183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3E748-5573-4D01-942E-D89D9F211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3C33F9-DCC2-361E-6B40-7E539988D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47022"/>
            <a:ext cx="10515600" cy="1325563"/>
          </a:xfrm>
        </p:spPr>
        <p:txBody>
          <a:bodyPr/>
          <a:lstStyle/>
          <a:p>
            <a:r>
              <a:rPr lang="ru-RU" b="1" dirty="0"/>
              <a:t>Результат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C7BB8D-038B-26F6-9C26-716D9DD8B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25389"/>
            <a:ext cx="6304878" cy="3709650"/>
          </a:xfrm>
        </p:spPr>
        <p:txBody>
          <a:bodyPr>
            <a:normAutofit/>
          </a:bodyPr>
          <a:lstStyle/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ru-RU" b="1" i="0" dirty="0">
                <a:solidFill>
                  <a:srgbClr val="404040"/>
                </a:solidFill>
                <a:effectLst/>
                <a:latin typeface="DeepSeek-CJK-patch"/>
              </a:rPr>
              <a:t>Стартовое меню:</a:t>
            </a:r>
            <a:endParaRPr lang="ru-RU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Приветственное сообщение.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Кнопка "Начать регистрацию".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b="1" i="0" dirty="0">
                <a:solidFill>
                  <a:srgbClr val="404040"/>
                </a:solidFill>
                <a:effectLst/>
                <a:latin typeface="DeepSeek-CJK-patch"/>
              </a:rPr>
              <a:t>Процесс регистрации:</a:t>
            </a:r>
            <a:endParaRPr lang="ru-RU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Ввод ФИО, школы, класса.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Подтверждение данных.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ru-RU" b="1" i="0" dirty="0">
                <a:solidFill>
                  <a:srgbClr val="404040"/>
                </a:solidFill>
                <a:effectLst/>
                <a:latin typeface="DeepSeek-CJK-patch"/>
              </a:rPr>
              <a:t>Финал:</a:t>
            </a:r>
            <a:endParaRPr lang="ru-RU" b="0" i="0" dirty="0">
              <a:solidFill>
                <a:srgbClr val="404040"/>
              </a:solidFill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Сообщение об успешной регистрации.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ru-RU" b="0" i="0" dirty="0">
                <a:solidFill>
                  <a:srgbClr val="404040"/>
                </a:solidFill>
                <a:effectLst/>
                <a:latin typeface="DeepSeek-CJK-patch"/>
              </a:rPr>
              <a:t>Автоматическая отправка данных в базу.</a:t>
            </a:r>
          </a:p>
          <a:p>
            <a:pPr marL="0" indent="0">
              <a:buNone/>
            </a:pPr>
            <a:endParaRPr lang="ru-RU" sz="24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D531F0F-5BDA-DB2D-C7C0-597E4BCC75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5" r="11272"/>
          <a:stretch/>
        </p:blipFill>
        <p:spPr>
          <a:xfrm>
            <a:off x="6287845" y="1249331"/>
            <a:ext cx="5518673" cy="328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011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71485-B919-EAE3-C02D-CD8A16F75D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A66E62-D029-CDB7-6373-4AC08CFB4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1842" y="2766218"/>
            <a:ext cx="2539701" cy="1325563"/>
          </a:xfrm>
        </p:spPr>
        <p:txBody>
          <a:bodyPr/>
          <a:lstStyle/>
          <a:p>
            <a:r>
              <a:rPr lang="ru-RU" b="1" dirty="0"/>
              <a:t>Результат</a:t>
            </a:r>
          </a:p>
        </p:txBody>
      </p:sp>
      <p:pic>
        <p:nvPicPr>
          <p:cNvPr id="6" name="бот">
            <a:hlinkClick r:id="" action="ppaction://media"/>
            <a:extLst>
              <a:ext uri="{FF2B5EF4-FFF2-40B4-BE49-F238E27FC236}">
                <a16:creationId xmlns:a16="http://schemas.microsoft.com/office/drawing/2014/main" id="{E8D3D361-BF3A-A9F6-B527-3A021437D8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30646" y="8967"/>
            <a:ext cx="3082065" cy="684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13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41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067645-37B5-A0AD-4F14-75D1648B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ru-RU" b="1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9845910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170</Words>
  <Application>Microsoft Office PowerPoint</Application>
  <PresentationFormat>Широкоэкранный</PresentationFormat>
  <Paragraphs>33</Paragraphs>
  <Slides>6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DeepSeek-CJK-patch</vt:lpstr>
      <vt:lpstr>Тема Office</vt:lpstr>
      <vt:lpstr>Телеграмм – бот для регистрации на олимпиаду «Финатлон»</vt:lpstr>
      <vt:lpstr>Цели</vt:lpstr>
      <vt:lpstr>Задачи</vt:lpstr>
      <vt:lpstr>Результат</vt:lpstr>
      <vt:lpstr>Результат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Даря Шишкина</dc:creator>
  <cp:lastModifiedBy>Даря Шишкина</cp:lastModifiedBy>
  <cp:revision>2</cp:revision>
  <dcterms:created xsi:type="dcterms:W3CDTF">2025-05-11T11:28:30Z</dcterms:created>
  <dcterms:modified xsi:type="dcterms:W3CDTF">2025-05-11T11:48:54Z</dcterms:modified>
</cp:coreProperties>
</file>

<file path=docProps/thumbnail.jpeg>
</file>